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4200-08FA-48A7-BE2B-4B9936EDD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664D8-994C-4156-A495-C6E3D55F0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E83B2-76A8-4D40-A3F7-C98278CC6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0389-9864-446F-AF74-801B084B72A8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39501-7965-4AE2-9795-F0101EF2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C345F-7B44-4712-A1C0-A1C64DC31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2F68-7A82-4507-ADF8-406515DBDA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04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28C7-7317-4C05-8CF7-51CE15912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1C48F-44A2-43EE-99F6-0AA449718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94FC0-B70F-4793-8C60-574D7DD74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0389-9864-446F-AF74-801B084B72A8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4AAFA-F4C0-4262-8CB8-D17082C33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CB867-6C7B-4F29-8EFC-D10240B2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2F68-7A82-4507-ADF8-406515DBDA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946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8FB60C-99FC-49E8-BE5F-9A40EC307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AA6B3-B46C-4A8C-99C3-A042E9AB6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78D51-C5EB-4100-A814-538B0FE6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0389-9864-446F-AF74-801B084B72A8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2F0A6-4FF9-46A1-925B-F77CB9C9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48DA4-ACAE-4077-8735-7394B580D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2F68-7A82-4507-ADF8-406515DBDA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22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894A3-EE61-4B54-A109-BB698DAF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48B3B-E3C0-43C3-8C50-C0EB12D6E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529E6-EBBB-4E4A-91FC-69E60BDA4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0389-9864-446F-AF74-801B084B72A8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D95C8-98BE-4BB0-9966-F833C902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3D70D-645C-4B54-89A6-14D3EED2D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2F68-7A82-4507-ADF8-406515DBDA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496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A577-036F-4709-BE14-0B23E1884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E0800-D34D-4654-8B17-6957F5FA2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E579B-BA77-4519-9187-6A5FE39A8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0389-9864-446F-AF74-801B084B72A8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9BD5E-6877-4093-AC91-2318F7AC3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FD5DC-1FA7-42D2-BE6F-CCC4B51CF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2F68-7A82-4507-ADF8-406515DBDA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90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34461-F68D-4470-9426-59E3C4FA7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4D541-157C-43C7-94F3-4C20D3571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C14DF-42EF-4D06-879F-D6F69EE07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E297A-5D39-4697-9E44-689C8A5A0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0389-9864-446F-AF74-801B084B72A8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96BCD-AEEA-4A48-AD16-8DC0F0DB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A6962-768F-4820-9175-76CDE74F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2F68-7A82-4507-ADF8-406515DBDA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770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94167-241D-40F0-95E8-30964A407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45DC4-3B1C-45AF-BCA8-1B800E0DE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57D21-0708-4F07-9E0A-B485EEB20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8E3E0-5A0C-459C-B690-BACE9D754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0A9D99-6DA5-48DD-8933-DF294F041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B0BFF4-FD6F-44AE-B717-88F4E2AD1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0389-9864-446F-AF74-801B084B72A8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AF10DE-33A1-4604-9854-2409D3739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6148D-0EC3-407C-A372-89D45D52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2F68-7A82-4507-ADF8-406515DBDA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048B-246B-4A84-974D-0D00F04DA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81D34-2E37-4EBF-A078-228E85012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0389-9864-446F-AF74-801B084B72A8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15670-14FC-470F-812B-E8053BCB2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BDF8-477F-4739-B84D-817338E1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2F68-7A82-4507-ADF8-406515DBDA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97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97C4FE-768F-48A4-8CDD-B3ECF478C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0389-9864-446F-AF74-801B084B72A8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9D7091-EF0B-4C28-B939-0AB5C978F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C9C3E-C5A4-445B-89FA-993363E98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2F68-7A82-4507-ADF8-406515DBDA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13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9CE74-DDA7-42CC-BDC0-867CFA790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796E1-CB2C-4B3A-BB45-E6162BE52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1DD41-D673-4076-8CC2-185D3C1E2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74AE1-BC4B-4476-B2DE-FE4878E94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0389-9864-446F-AF74-801B084B72A8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7D9B8-71F3-41F6-B829-58B09986E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FC01B-C890-4A83-A33B-AF2530CC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2F68-7A82-4507-ADF8-406515DBDA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488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14F93-09C7-42A2-9E00-5D23D46E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95AA0D-4D4D-4926-BB03-270A5F9946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1F20D-805C-4752-BFC6-B76785B4B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65D0C-54F9-4393-9937-2CF3362E7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0389-9864-446F-AF74-801B084B72A8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EFA62-FD36-4C37-81B7-2C406868A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6DA16-B0CC-49B2-8DA5-32D88E9E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162F68-7A82-4507-ADF8-406515DBDA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070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7928EF-B5D0-43BF-9E5C-5A414502F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5971B-5355-42D5-99AF-24F53B2C9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F129D-1525-4270-A3B3-1A33843BCF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20389-9864-446F-AF74-801B084B72A8}" type="datetimeFigureOut">
              <a:rPr lang="en-GB" smtClean="0"/>
              <a:t>21/11/2019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83E67-BCEC-4812-B1A1-7C321F991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A9E94-EB54-49BD-BDB3-E479E24A8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62F68-7A82-4507-ADF8-406515DBDAA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29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7C0882-1DA2-40B6-A18B-D2402BD996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t="5668" r="81881" b="80109"/>
          <a:stretch/>
        </p:blipFill>
        <p:spPr>
          <a:xfrm>
            <a:off x="2711116" y="895739"/>
            <a:ext cx="955815" cy="8127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93E5F0-2D12-4F44-8066-A7A88E748979}"/>
              </a:ext>
            </a:extLst>
          </p:cNvPr>
          <p:cNvSpPr/>
          <p:nvPr/>
        </p:nvSpPr>
        <p:spPr>
          <a:xfrm>
            <a:off x="2711116" y="1708484"/>
            <a:ext cx="866273" cy="2486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97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1E334-86B8-48F6-AF4F-9205710A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70" y="572776"/>
            <a:ext cx="7620660" cy="57124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76A242-12A3-4CF6-8315-8FFF7864B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trans="19000" numberOfShades="6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239777" y="-381328"/>
            <a:ext cx="5712446" cy="76206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9854BA-306D-4FB0-820A-4C6D421956D3}"/>
              </a:ext>
            </a:extLst>
          </p:cNvPr>
          <p:cNvSpPr/>
          <p:nvPr/>
        </p:nvSpPr>
        <p:spPr>
          <a:xfrm rot="243822">
            <a:off x="2942088" y="2435288"/>
            <a:ext cx="6307824" cy="1987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en-ZA" sz="41300" dirty="0">
                <a:ln w="76200">
                  <a:solidFill>
                    <a:schemeClr val="accent5">
                      <a:lumMod val="50000"/>
                    </a:schemeClr>
                  </a:solidFill>
                </a:ln>
                <a:solidFill>
                  <a:srgbClr val="FFFF00"/>
                </a:solidFill>
                <a:latin typeface="Gang Wolfik" panose="00000400000000000000" pitchFamily="2" charset="-79"/>
                <a:cs typeface="Gang Wolfik" panose="00000400000000000000" pitchFamily="2" charset="-79"/>
              </a:rPr>
              <a:t>MOM</a:t>
            </a:r>
            <a:endParaRPr lang="en-GB" sz="41300" dirty="0">
              <a:ln w="76200">
                <a:solidFill>
                  <a:schemeClr val="accent5">
                    <a:lumMod val="50000"/>
                  </a:schemeClr>
                </a:solidFill>
              </a:ln>
              <a:solidFill>
                <a:srgbClr val="FFFF00"/>
              </a:solidFill>
              <a:latin typeface="Gang Wolfik" panose="00000400000000000000" pitchFamily="2" charset="-79"/>
              <a:cs typeface="Gang Wolfik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1869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eometric wallpaper">
            <a:extLst>
              <a:ext uri="{FF2B5EF4-FFF2-40B4-BE49-F238E27FC236}">
                <a16:creationId xmlns:a16="http://schemas.microsoft.com/office/drawing/2014/main" id="{60BEC824-E527-49AA-BC1E-CC12131A5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3445"/>
            <a:ext cx="12192000" cy="320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D7347F7A-AA88-4478-B1C2-A19BC6108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91134" y="-2587693"/>
            <a:ext cx="3209731" cy="1219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9854BA-306D-4FB0-820A-4C6D421956D3}"/>
              </a:ext>
            </a:extLst>
          </p:cNvPr>
          <p:cNvSpPr/>
          <p:nvPr/>
        </p:nvSpPr>
        <p:spPr>
          <a:xfrm>
            <a:off x="-3" y="2287759"/>
            <a:ext cx="12437706" cy="16124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ZA" sz="16600" spc="600" dirty="0" err="1">
                <a:ln w="76200">
                  <a:noFill/>
                </a:ln>
                <a:solidFill>
                  <a:schemeClr val="bg1"/>
                </a:solidFill>
                <a:latin typeface="Inversionz" panose="00000400000000000000" pitchFamily="2" charset="0"/>
                <a:cs typeface="Gang Wolfik" panose="00000400000000000000" pitchFamily="2" charset="-79"/>
              </a:rPr>
              <a:t>michelle</a:t>
            </a:r>
            <a:endParaRPr lang="en-GB" sz="16600" spc="600" dirty="0">
              <a:ln w="76200">
                <a:noFill/>
              </a:ln>
              <a:solidFill>
                <a:schemeClr val="bg1"/>
              </a:solidFill>
              <a:latin typeface="Inversionz" panose="00000400000000000000" pitchFamily="2" charset="0"/>
              <a:cs typeface="Gang Wolfik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16391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A7B0372-EF99-4CF4-92DD-892CB07B397F}"/>
              </a:ext>
            </a:extLst>
          </p:cNvPr>
          <p:cNvSpPr/>
          <p:nvPr/>
        </p:nvSpPr>
        <p:spPr>
          <a:xfrm>
            <a:off x="2289737" y="567057"/>
            <a:ext cx="7612525" cy="57124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BDC066-E4B9-47A6-99C1-15C52278DC16}"/>
              </a:ext>
            </a:extLst>
          </p:cNvPr>
          <p:cNvSpPr/>
          <p:nvPr/>
        </p:nvSpPr>
        <p:spPr>
          <a:xfrm>
            <a:off x="4342474" y="3101373"/>
            <a:ext cx="3073048" cy="1987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3800" dirty="0">
                <a:ln w="9525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Gang Wolfik" panose="00000400000000000000" pitchFamily="2" charset="-79"/>
                <a:cs typeface="Gang Wolfik" panose="00000400000000000000" pitchFamily="2" charset="-79"/>
              </a:rPr>
              <a:t>MOM</a:t>
            </a:r>
            <a:endParaRPr lang="en-GB" sz="13800" dirty="0">
              <a:ln w="9525">
                <a:solidFill>
                  <a:schemeClr val="bg1"/>
                </a:solidFill>
              </a:ln>
              <a:solidFill>
                <a:srgbClr val="FFFF00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  <a:latin typeface="Gang Wolfik" panose="00000400000000000000" pitchFamily="2" charset="-79"/>
              <a:cs typeface="Gang Wolfik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999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D29294-DA23-4732-8F0E-CE9F5C123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357437"/>
            <a:ext cx="2857500" cy="21431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662C35-42A7-49B1-A497-C00E5A391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022" y="2357437"/>
            <a:ext cx="3065640" cy="21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75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3</Words>
  <Application>Microsoft Office PowerPoint</Application>
  <PresentationFormat>Widescreen</PresentationFormat>
  <Paragraphs>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Gang Wolfik</vt:lpstr>
      <vt:lpstr>Inversionz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Roddy Mal</dc:creator>
  <cp:lastModifiedBy>Roddy Mal</cp:lastModifiedBy>
  <cp:revision>7</cp:revision>
  <dcterms:created xsi:type="dcterms:W3CDTF">2019-11-21T21:09:58Z</dcterms:created>
  <dcterms:modified xsi:type="dcterms:W3CDTF">2019-11-22T08:01:15Z</dcterms:modified>
</cp:coreProperties>
</file>